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5" r:id="rId12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0" Type="http://schemas.openxmlformats.org/officeDocument/2006/relationships/slide" Target="slides/slide5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3" name="Google Shape;409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4" name="Google Shape;4094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4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606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606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606"/>
          <p:cNvSpPr txBox="1"/>
          <p:nvPr>
            <p:ph idx="11" type="ftr"/>
          </p:nvPr>
        </p:nvSpPr>
        <p:spPr>
          <a:xfrm>
            <a:off x="51816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